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C7EE2-28D8-456C-A958-3D4499E9CCAF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B1D25-D70E-4B45-B832-C10028B316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9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14C175AC-4BFC-4234-B510-1A2812B3A11D}"/>
              </a:ext>
            </a:extLst>
          </p:cNvPr>
          <p:cNvSpPr/>
          <p:nvPr userDrawn="1"/>
        </p:nvSpPr>
        <p:spPr>
          <a:xfrm>
            <a:off x="0" y="5472624"/>
            <a:ext cx="1580606" cy="138046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02E39-39F8-48FB-A50F-003D6DCCE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2646"/>
            <a:ext cx="9144000" cy="1789922"/>
          </a:xfrm>
        </p:spPr>
        <p:txBody>
          <a:bodyPr anchor="b">
            <a:normAutofit/>
          </a:bodyPr>
          <a:lstStyle>
            <a:lvl1pPr algn="ctr"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F78F4-7523-47DB-9B2A-251F17ECE6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12490" y="4247535"/>
            <a:ext cx="9144000" cy="1288026"/>
          </a:xfrm>
        </p:spPr>
        <p:txBody>
          <a:bodyPr/>
          <a:lstStyle>
            <a:lvl1pPr marL="0" indent="0" algn="ctr">
              <a:buNone/>
              <a:defRPr sz="3600" baseline="30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Researcher Name,</a:t>
            </a:r>
          </a:p>
          <a:p>
            <a:r>
              <a:rPr lang="en-US" dirty="0"/>
              <a:t>Affiliation</a:t>
            </a:r>
          </a:p>
          <a:p>
            <a:r>
              <a:rPr lang="en-US" dirty="0" err="1"/>
              <a:t>Email@abc.xyz</a:t>
            </a:r>
            <a:r>
              <a:rPr lang="en-US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7D8FBA-F752-44B4-A00C-CCA957B377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4" b="3274"/>
          <a:stretch/>
        </p:blipFill>
        <p:spPr>
          <a:xfrm>
            <a:off x="-39189" y="8468"/>
            <a:ext cx="2377439" cy="15087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AEF48B-106E-49AA-AC75-C9C2723DFAD8}"/>
              </a:ext>
            </a:extLst>
          </p:cNvPr>
          <p:cNvSpPr txBox="1"/>
          <p:nvPr userDrawn="1"/>
        </p:nvSpPr>
        <p:spPr>
          <a:xfrm>
            <a:off x="2717315" y="501238"/>
            <a:ext cx="653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South Asian Management Forum</a:t>
            </a:r>
          </a:p>
        </p:txBody>
      </p:sp>
      <p:pic>
        <p:nvPicPr>
          <p:cNvPr id="1026" name="Picture 2" descr="Image result for amdisa">
            <a:extLst>
              <a:ext uri="{FF2B5EF4-FFF2-40B4-BE49-F238E27FC236}">
                <a16:creationId xmlns:a16="http://schemas.microsoft.com/office/drawing/2014/main" id="{E5DFFF4C-2784-4D5E-8987-046714DF991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0"/>
          <a:stretch/>
        </p:blipFill>
        <p:spPr bwMode="auto">
          <a:xfrm>
            <a:off x="2338250" y="5788386"/>
            <a:ext cx="547797" cy="74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AARC logo">
            <a:extLst>
              <a:ext uri="{FF2B5EF4-FFF2-40B4-BE49-F238E27FC236}">
                <a16:creationId xmlns:a16="http://schemas.microsoft.com/office/drawing/2014/main" id="{6F203964-E37E-4E8A-999A-002267630B6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5" t="5718" r="27356" b="5981"/>
          <a:stretch/>
        </p:blipFill>
        <p:spPr bwMode="auto">
          <a:xfrm>
            <a:off x="4139366" y="5825473"/>
            <a:ext cx="669119" cy="74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MDIP Logo">
            <a:extLst>
              <a:ext uri="{FF2B5EF4-FFF2-40B4-BE49-F238E27FC236}">
                <a16:creationId xmlns:a16="http://schemas.microsoft.com/office/drawing/2014/main" id="{9503A59E-35E3-4834-9CE6-16DB67F560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9" b="2920"/>
          <a:stretch/>
        </p:blipFill>
        <p:spPr bwMode="auto">
          <a:xfrm>
            <a:off x="5907662" y="5843591"/>
            <a:ext cx="1824727" cy="74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0A96D70D-1DF1-4385-AA11-6396E89DC63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438" y="39189"/>
            <a:ext cx="2377758" cy="1503905"/>
          </a:xfrm>
          <a:prstGeom prst="rect">
            <a:avLst/>
          </a:prstGeom>
        </p:spPr>
      </p:pic>
      <p:pic>
        <p:nvPicPr>
          <p:cNvPr id="4" name="Picture 2" descr="Image result for umt logo">
            <a:extLst>
              <a:ext uri="{FF2B5EF4-FFF2-40B4-BE49-F238E27FC236}">
                <a16:creationId xmlns:a16="http://schemas.microsoft.com/office/drawing/2014/main" id="{98DE752C-3371-4A93-B01C-BEA110E9DC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708" y="5807355"/>
            <a:ext cx="777730" cy="7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638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15B0-A5CF-4BB6-A4B7-076A8A39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1764"/>
            <a:ext cx="10515600" cy="973320"/>
          </a:xfrm>
        </p:spPr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9A853-66BE-4A90-8444-F48E5E7EF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651"/>
            <a:ext cx="10515600" cy="3744952"/>
          </a:xfrm>
        </p:spPr>
        <p:txBody>
          <a:bodyPr/>
          <a:lstStyle>
            <a:lvl1pPr algn="just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 algn="just">
              <a:buFont typeface="Wingdings" panose="05000000000000000000" pitchFamily="2" charset="2"/>
              <a:buChar char="§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just">
              <a:buFont typeface="Courier New" panose="02070309020205020404" pitchFamily="49" charset="0"/>
              <a:buChar char="o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just">
              <a:buFont typeface="Wingdings" panose="05000000000000000000" pitchFamily="2" charset="2"/>
              <a:buChar char="Ø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just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19B7AC7E-DC0D-48C8-8EEE-3672F45CCCC8}"/>
              </a:ext>
            </a:extLst>
          </p:cNvPr>
          <p:cNvSpPr/>
          <p:nvPr userDrawn="1"/>
        </p:nvSpPr>
        <p:spPr>
          <a:xfrm>
            <a:off x="-13063" y="5490603"/>
            <a:ext cx="1580606" cy="138046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2ADFDEF6-D51C-43D2-8B3B-C1443781F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245" y="135874"/>
            <a:ext cx="1701044" cy="1075890"/>
          </a:xfrm>
          <a:prstGeom prst="rect">
            <a:avLst/>
          </a:prstGeom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62C0128-A3AC-441F-9B34-D611F700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9272" y="6492875"/>
            <a:ext cx="4741606" cy="378188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29553783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47000">
              <a:schemeClr val="accent6">
                <a:lumMod val="0"/>
                <a:lumOff val="10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56BC83-4BAF-4334-9423-F50109C3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401E3-9C7D-4D7D-9F28-A84CB4533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0E5AB-D255-4F66-8307-1F774F807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C798-09F9-439E-A525-4D43FFB0D68D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C8776-18A6-4922-8451-C996EBECB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15th SAMF, Sukkur IBA University, Sukkur, Pakistan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5BEC1-4065-4FE4-9D68-266685182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2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7159-559D-4549-B29A-6746519D07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Title of the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79852-EF26-4FB7-82F0-550C7B23C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Researcher Name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Affiliation</a:t>
            </a:r>
          </a:p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email@abc.xyz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350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737C-C120-4B45-ACBA-A28964B1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Background/Problem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0C19-733F-4174-8469-4327B338B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439270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5C27-D6CC-490D-AAF9-055A1058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Objectives/Research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B7C58-5847-4D83-99A2-8C7068E7F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2445610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F149-8860-46D4-BAFA-D1D2C5D4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Policy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0F34-37EB-4355-9538-594B0603C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Key policy target, i.e., identify which specific entity or which new law or policy discussion, that is on-going will be targeted by your research and why. If the research is not policy focused and discusses instead an intellectual problem, then you can drop this slide.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1160365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59CD-C30F-4CA7-9147-5AFC8F7F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4B866-D86B-4EF7-BC17-FB70B448A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(should be based on methodological issues and should look at the larger international literature rather than studies that are based on your country or study area) – </a:t>
            </a:r>
            <a:r>
              <a:rPr lang="en-US" i="1" dirty="0"/>
              <a:t>discuss at least 3 relevant papers and identify how your study will build on these papers.</a:t>
            </a:r>
            <a:r>
              <a:rPr lang="en-US" dirty="0"/>
              <a:t> </a:t>
            </a:r>
            <a:r>
              <a:rPr lang="en-US" i="1" dirty="0"/>
              <a:t>These papers should be from peer reviewed international journals. </a:t>
            </a:r>
          </a:p>
          <a:p>
            <a:endParaRPr lang="en-US" b="0" dirty="0">
              <a:effectLst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1563162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9312-666A-4BBD-8994-8F4707F8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FA1C-5ABF-46FD-A22F-13F89F95D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27602699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04A5-4E5A-44BE-8818-ECD1B2C1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Area and Data Collection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0088-0368-4085-AB14-F9D3EB7E9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part of the study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15480534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A43C-3667-4DE2-9BD6-8B4E7B68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4CCBA-8E85-4E12-B74D-42CA3D5A2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(proposed method of analyzing the data and testing hypotheses, if any)</a:t>
            </a:r>
          </a:p>
          <a:p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1150822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6CD9-0644-40B4-BEE2-EE2CA40C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Conclusion, Policy Implication 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8FEEC-71F5-4F91-B829-722318DE0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90ECA-2FE0-4782-93D3-EE01E613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0173" y="6492875"/>
            <a:ext cx="5764161" cy="281551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SAMF, September 27-29, 2019, Sukkur IBA University, Pakistan</a:t>
            </a:r>
          </a:p>
        </p:txBody>
      </p:sp>
    </p:spTree>
    <p:extLst>
      <p:ext uri="{BB962C8B-B14F-4D97-AF65-F5344CB8AC3E}">
        <p14:creationId xmlns:p14="http://schemas.microsoft.com/office/powerpoint/2010/main" val="952558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444</TotalTime>
  <Words>273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Office Theme</vt:lpstr>
      <vt:lpstr>Title of the Paper</vt:lpstr>
      <vt:lpstr>Background/Problem Identification</vt:lpstr>
      <vt:lpstr>Objectives/Research Questions</vt:lpstr>
      <vt:lpstr>Key Policy Target</vt:lpstr>
      <vt:lpstr>Literature Review</vt:lpstr>
      <vt:lpstr>Study Framework</vt:lpstr>
      <vt:lpstr>Study Area and Data Collection Issues</vt:lpstr>
      <vt:lpstr>Proposed Analyses</vt:lpstr>
      <vt:lpstr>Conclusion, Policy Implication 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 Adeel</dc:creator>
  <cp:lastModifiedBy>Sultan Adeel</cp:lastModifiedBy>
  <cp:revision>28</cp:revision>
  <dcterms:created xsi:type="dcterms:W3CDTF">2019-08-24T04:46:21Z</dcterms:created>
  <dcterms:modified xsi:type="dcterms:W3CDTF">2019-09-04T07:38:01Z</dcterms:modified>
</cp:coreProperties>
</file>